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erriweather" panose="00000500000000000000" pitchFamily="2" charset="0"/>
      <p:regular r:id="rId10"/>
      <p:bold r:id="rId11"/>
      <p:italic r:id="rId12"/>
      <p:boldItalic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4162E-3865-4FD6-A410-677CADF1989B}" v="10" dt="2025-11-09T04:14:09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BB992-FBAD-4A25-8680-DC37FF87341C}" type="datetimeFigureOut">
              <a:t>08/11/2025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E694-4FBE-43EF-BB77-9BB54CD2C7FF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92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77916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Análise de Dados sobre Ataques Cardíacos no Japão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5061942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Explorando fatores de risco e padrões demográficos através da  análise de dados médicos.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338" y="805458"/>
            <a:ext cx="5681543" cy="710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 do Projeto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5338" y="2060972"/>
            <a:ext cx="7602022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 objetivo principal é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entender quais fatores estão mais associados à ocorrência de ataque cardíaco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com base em informações como: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5338" y="2992636"/>
            <a:ext cx="760202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Idade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5338" y="3435787"/>
            <a:ext cx="760202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Sexo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5338" y="3878937"/>
            <a:ext cx="760202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Região (urbana ou rural)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5338" y="4322088"/>
            <a:ext cx="760202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Histórico de tabagismo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5338" y="4765238"/>
            <a:ext cx="760202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Diabetes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5338" y="5208389"/>
            <a:ext cx="760202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Hipertensão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5338" y="5651540"/>
            <a:ext cx="760202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Nível de colesterol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5338" y="6094690"/>
            <a:ext cx="760202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Atividade física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5338" y="6537841"/>
            <a:ext cx="760202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Qualidade da dieta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5338" y="6980992"/>
            <a:ext cx="760202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Consumo de álcool</a:t>
            </a:r>
            <a:endParaRPr lang="en-US" sz="17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334" y="2112169"/>
            <a:ext cx="4883229" cy="48832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837" y="787479"/>
            <a:ext cx="4575096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26837" y="1432441"/>
            <a:ext cx="7292102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Principais Descobertas e Insights</a:t>
            </a:r>
            <a:endParaRPr lang="en-US" sz="3600" dirty="0"/>
          </a:p>
        </p:txBody>
      </p:sp>
      <p:sp>
        <p:nvSpPr>
          <p:cNvPr id="5" name="Shape 2"/>
          <p:cNvSpPr/>
          <p:nvPr/>
        </p:nvSpPr>
        <p:spPr>
          <a:xfrm>
            <a:off x="6126837" y="2278737"/>
            <a:ext cx="3840004" cy="2387203"/>
          </a:xfrm>
          <a:prstGeom prst="roundRect">
            <a:avLst>
              <a:gd name="adj" fmla="val 322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17456" y="2469356"/>
            <a:ext cx="548997" cy="548997"/>
          </a:xfrm>
          <a:prstGeom prst="roundRect">
            <a:avLst>
              <a:gd name="adj" fmla="val 16654163"/>
            </a:avLst>
          </a:prstGeom>
          <a:solidFill>
            <a:srgbClr val="609DF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8428" y="2620328"/>
            <a:ext cx="247055" cy="2470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17456" y="3201353"/>
            <a:ext cx="233636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Diferença por Gênero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317456" y="3596997"/>
            <a:ext cx="3458766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Homens apresentaram maior incidência de ataques cardíacos em comparação às mulheres.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0149840" y="2278737"/>
            <a:ext cx="3840123" cy="2387203"/>
          </a:xfrm>
          <a:prstGeom prst="roundRect">
            <a:avLst>
              <a:gd name="adj" fmla="val 322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40459" y="2469356"/>
            <a:ext cx="548997" cy="548997"/>
          </a:xfrm>
          <a:prstGeom prst="roundRect">
            <a:avLst>
              <a:gd name="adj" fmla="val 16654163"/>
            </a:avLst>
          </a:prstGeom>
          <a:solidFill>
            <a:srgbClr val="609DF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1430" y="2620328"/>
            <a:ext cx="247055" cy="24705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40459" y="3201353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Fator Idade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0340459" y="3596997"/>
            <a:ext cx="3458885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Aumento expressivo de casos acima dos 50 anos, mostrando idade como fator determinante.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126837" y="4848939"/>
            <a:ext cx="7863126" cy="2094428"/>
          </a:xfrm>
          <a:prstGeom prst="roundRect">
            <a:avLst>
              <a:gd name="adj" fmla="val 3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17456" y="5039558"/>
            <a:ext cx="548997" cy="548997"/>
          </a:xfrm>
          <a:prstGeom prst="roundRect">
            <a:avLst>
              <a:gd name="adj" fmla="val 16654163"/>
            </a:avLst>
          </a:prstGeom>
          <a:solidFill>
            <a:srgbClr val="609DF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8428" y="5190530"/>
            <a:ext cx="247055" cy="24705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17456" y="5771555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Condições Prévias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6317456" y="6167199"/>
            <a:ext cx="7481887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Histórico de hipertensão e colesterol elevado aumentam significativamente a probabilidade de ataques.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6126837" y="7149227"/>
            <a:ext cx="786312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466" y="687467"/>
            <a:ext cx="27405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Histórico de tabagismo: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77466" y="1376958"/>
            <a:ext cx="1327546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maioria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não tinha histórico de fumar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7466" y="1754386"/>
            <a:ext cx="1327546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Isso pode indicar que o tabagismo isoladamente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não explica todos os casos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embora continue sendo um fator de risco conhecido.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66" y="2281833"/>
            <a:ext cx="10119598" cy="52601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240" y="463034"/>
            <a:ext cx="210478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Região: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89240" y="734625"/>
            <a:ext cx="1345191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maioria dos casos ocorre em </a:t>
            </a:r>
            <a:r>
              <a:rPr lang="en-US" sz="1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zona urbana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9240" y="1004145"/>
            <a:ext cx="1345191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Possível explicação: maior estresse, sedentarismo ou hábitos alimentares diferentes.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24" y="1380831"/>
            <a:ext cx="13451919" cy="6712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688" y="434221"/>
            <a:ext cx="3948351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Atividade física: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688" y="926966"/>
            <a:ext cx="13525024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maioria das pessoas tinha </a:t>
            </a:r>
            <a:r>
              <a:rPr lang="en-US" sz="12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atividade física moderada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2688" y="1187850"/>
            <a:ext cx="13525024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Mesmo com exercícios regulares, ainda há risco, o que mostra que </a:t>
            </a:r>
            <a:r>
              <a:rPr lang="en-US" sz="12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atividade física sozinha não elimina a chance de infarto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9" y="1442176"/>
            <a:ext cx="13525024" cy="67064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823" y="687705"/>
            <a:ext cx="4842272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Conclusão Final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968335" y="1801297"/>
            <a:ext cx="7497842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análise revelou que, na base de dados analisada, a maioria dos casos de ataque cardíaco ocorreu entre pessoas residentes em zonas urbanas, com hábitos de vida considerados moderadamente saudáveis.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68335" y="2948940"/>
            <a:ext cx="7497842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Isso sugere que, além de fatores clínicos tradicionais, aspectos ambientais e de estilo de vida urbano podem ter papel relevante na ocorrência de infartos.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68335" y="3786664"/>
            <a:ext cx="7497842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prevenção deve, portanto, ser multifatorial — combinando acompanhamento médico, hábitos saudáveis, controle de estresse e políticas públicas de saúde.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7823" y="1583412"/>
            <a:ext cx="22860" cy="3040975"/>
          </a:xfrm>
          <a:prstGeom prst="rect">
            <a:avLst/>
          </a:prstGeom>
          <a:solidFill>
            <a:srgbClr val="609DF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823" y="4842272"/>
            <a:ext cx="581025" cy="5810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7823" y="5665351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 em Saúde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77823" y="6084213"/>
            <a:ext cx="7788354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Controlar a hipertensão e o colesterol evitam infarto significativamente baseados no que os dados mostram.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77823" y="6921937"/>
            <a:ext cx="7788354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análise de dados aplicada à saúde pública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pode ajudar significativamente na prevenção de doenças cardíacas e salvar vidas.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7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7</cp:revision>
  <dcterms:created xsi:type="dcterms:W3CDTF">2025-11-09T04:04:31Z</dcterms:created>
  <dcterms:modified xsi:type="dcterms:W3CDTF">2025-11-09T04:14:41Z</dcterms:modified>
</cp:coreProperties>
</file>